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sldIdLst>
    <p:sldId id="256" r:id="rId5"/>
    <p:sldId id="271" r:id="rId6"/>
    <p:sldId id="349" r:id="rId7"/>
    <p:sldId id="290" r:id="rId8"/>
    <p:sldId id="323" r:id="rId9"/>
    <p:sldId id="316" r:id="rId10"/>
    <p:sldId id="360" r:id="rId11"/>
    <p:sldId id="359" r:id="rId12"/>
    <p:sldId id="361" r:id="rId13"/>
    <p:sldId id="319" r:id="rId14"/>
    <p:sldId id="350" r:id="rId15"/>
  </p:sldIdLst>
  <p:sldSz cx="115204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64C983-4C48-1444-A24B-AF35768B8E73}" v="14" dt="2025-02-17T21:55:18.3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74"/>
    <p:restoredTop sz="94680"/>
  </p:normalViewPr>
  <p:slideViewPr>
    <p:cSldViewPr snapToGrid="0">
      <p:cViewPr varScale="1">
        <p:scale>
          <a:sx n="209" d="100"/>
          <a:sy n="209" d="100"/>
        </p:scale>
        <p:origin x="760" y="480"/>
      </p:cViewPr>
      <p:guideLst>
        <p:guide orient="horz" pos="2041"/>
        <p:guide pos="36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ber Florian" userId="e447029a-6328-4a09-9410-16b2071bbfe0" providerId="ADAL" clId="{72B1DB31-80BE-4247-AB89-75428D5E2ECD}"/>
    <pc:docChg chg="undo custSel addSld delSld modSld sldOrd">
      <pc:chgData name="Huber Florian" userId="e447029a-6328-4a09-9410-16b2071bbfe0" providerId="ADAL" clId="{72B1DB31-80BE-4247-AB89-75428D5E2ECD}" dt="2023-02-27T11:52:08.840" v="506" actId="1076"/>
      <pc:docMkLst>
        <pc:docMk/>
      </pc:docMkLst>
      <pc:sldChg chg="modSp mod">
        <pc:chgData name="Huber Florian" userId="e447029a-6328-4a09-9410-16b2071bbfe0" providerId="ADAL" clId="{72B1DB31-80BE-4247-AB89-75428D5E2ECD}" dt="2023-02-27T11:13:01.507" v="23" actId="20577"/>
        <pc:sldMkLst>
          <pc:docMk/>
          <pc:sldMk cId="174594119" sldId="256"/>
        </pc:sldMkLst>
      </pc:sldChg>
      <pc:sldChg chg="del">
        <pc:chgData name="Huber Florian" userId="e447029a-6328-4a09-9410-16b2071bbfe0" providerId="ADAL" clId="{72B1DB31-80BE-4247-AB89-75428D5E2ECD}" dt="2023-02-27T11:13:33.050" v="28" actId="2696"/>
        <pc:sldMkLst>
          <pc:docMk/>
          <pc:sldMk cId="3720972036" sldId="258"/>
        </pc:sldMkLst>
      </pc:sldChg>
      <pc:sldChg chg="modSp mod">
        <pc:chgData name="Huber Florian" userId="e447029a-6328-4a09-9410-16b2071bbfe0" providerId="ADAL" clId="{72B1DB31-80BE-4247-AB89-75428D5E2ECD}" dt="2023-02-27T11:23:01.416" v="348" actId="20577"/>
        <pc:sldMkLst>
          <pc:docMk/>
          <pc:sldMk cId="1842496940" sldId="271"/>
        </pc:sldMkLst>
      </pc:sldChg>
      <pc:sldChg chg="del">
        <pc:chgData name="Huber Florian" userId="e447029a-6328-4a09-9410-16b2071bbfe0" providerId="ADAL" clId="{72B1DB31-80BE-4247-AB89-75428D5E2ECD}" dt="2023-02-27T11:13:33.049" v="26" actId="2696"/>
        <pc:sldMkLst>
          <pc:docMk/>
          <pc:sldMk cId="720004085" sldId="281"/>
        </pc:sldMkLst>
      </pc:sldChg>
      <pc:sldChg chg="del">
        <pc:chgData name="Huber Florian" userId="e447029a-6328-4a09-9410-16b2071bbfe0" providerId="ADAL" clId="{72B1DB31-80BE-4247-AB89-75428D5E2ECD}" dt="2023-02-27T11:13:33.050" v="27" actId="2696"/>
        <pc:sldMkLst>
          <pc:docMk/>
          <pc:sldMk cId="158673916" sldId="286"/>
        </pc:sldMkLst>
      </pc:sldChg>
      <pc:sldChg chg="del">
        <pc:chgData name="Huber Florian" userId="e447029a-6328-4a09-9410-16b2071bbfe0" providerId="ADAL" clId="{72B1DB31-80BE-4247-AB89-75428D5E2ECD}" dt="2023-02-27T11:15:35.118" v="121" actId="2696"/>
        <pc:sldMkLst>
          <pc:docMk/>
          <pc:sldMk cId="1519053140" sldId="308"/>
        </pc:sldMkLst>
      </pc:sldChg>
      <pc:sldChg chg="addSp delSp modSp mod ord">
        <pc:chgData name="Huber Florian" userId="e447029a-6328-4a09-9410-16b2071bbfe0" providerId="ADAL" clId="{72B1DB31-80BE-4247-AB89-75428D5E2ECD}" dt="2023-02-27T11:27:40.291" v="375" actId="14100"/>
        <pc:sldMkLst>
          <pc:docMk/>
          <pc:sldMk cId="873534043" sldId="316"/>
        </pc:sldMkLst>
      </pc:sldChg>
      <pc:sldChg chg="modSp mod ord">
        <pc:chgData name="Huber Florian" userId="e447029a-6328-4a09-9410-16b2071bbfe0" providerId="ADAL" clId="{72B1DB31-80BE-4247-AB89-75428D5E2ECD}" dt="2023-02-27T11:47:55.191" v="496" actId="20577"/>
        <pc:sldMkLst>
          <pc:docMk/>
          <pc:sldMk cId="1515793328" sldId="319"/>
        </pc:sldMkLst>
      </pc:sldChg>
      <pc:sldChg chg="modSp add mod ord">
        <pc:chgData name="Huber Florian" userId="e447029a-6328-4a09-9410-16b2071bbfe0" providerId="ADAL" clId="{72B1DB31-80BE-4247-AB89-75428D5E2ECD}" dt="2023-02-27T11:44:11.165" v="450" actId="20578"/>
        <pc:sldMkLst>
          <pc:docMk/>
          <pc:sldMk cId="812644418" sldId="323"/>
        </pc:sldMkLst>
      </pc:sldChg>
      <pc:sldChg chg="del">
        <pc:chgData name="Huber Florian" userId="e447029a-6328-4a09-9410-16b2071bbfe0" providerId="ADAL" clId="{72B1DB31-80BE-4247-AB89-75428D5E2ECD}" dt="2023-02-27T11:13:27.323" v="25" actId="2696"/>
        <pc:sldMkLst>
          <pc:docMk/>
          <pc:sldMk cId="1725102805" sldId="347"/>
        </pc:sldMkLst>
      </pc:sldChg>
      <pc:sldChg chg="del">
        <pc:chgData name="Huber Florian" userId="e447029a-6328-4a09-9410-16b2071bbfe0" providerId="ADAL" clId="{72B1DB31-80BE-4247-AB89-75428D5E2ECD}" dt="2023-02-27T11:48:19.998" v="497" actId="2696"/>
        <pc:sldMkLst>
          <pc:docMk/>
          <pc:sldMk cId="1779137294" sldId="348"/>
        </pc:sldMkLst>
      </pc:sldChg>
      <pc:sldChg chg="add">
        <pc:chgData name="Huber Florian" userId="e447029a-6328-4a09-9410-16b2071bbfe0" providerId="ADAL" clId="{72B1DB31-80BE-4247-AB89-75428D5E2ECD}" dt="2023-02-27T11:13:20.490" v="24"/>
        <pc:sldMkLst>
          <pc:docMk/>
          <pc:sldMk cId="843612086" sldId="349"/>
        </pc:sldMkLst>
      </pc:sldChg>
      <pc:sldChg chg="add">
        <pc:chgData name="Huber Florian" userId="e447029a-6328-4a09-9410-16b2071bbfe0" providerId="ADAL" clId="{72B1DB31-80BE-4247-AB89-75428D5E2ECD}" dt="2023-02-27T11:15:21.707" v="119" actId="2890"/>
        <pc:sldMkLst>
          <pc:docMk/>
          <pc:sldMk cId="673294515" sldId="350"/>
        </pc:sldMkLst>
      </pc:sldChg>
      <pc:sldChg chg="modSp add mod">
        <pc:chgData name="Huber Florian" userId="e447029a-6328-4a09-9410-16b2071bbfe0" providerId="ADAL" clId="{72B1DB31-80BE-4247-AB89-75428D5E2ECD}" dt="2023-02-27T11:27:26.350" v="374" actId="14100"/>
        <pc:sldMkLst>
          <pc:docMk/>
          <pc:sldMk cId="1852623429" sldId="357"/>
        </pc:sldMkLst>
      </pc:sldChg>
      <pc:sldChg chg="modSp add mod ord">
        <pc:chgData name="Huber Florian" userId="e447029a-6328-4a09-9410-16b2071bbfe0" providerId="ADAL" clId="{72B1DB31-80BE-4247-AB89-75428D5E2ECD}" dt="2023-02-27T11:45:24.839" v="482" actId="20577"/>
        <pc:sldMkLst>
          <pc:docMk/>
          <pc:sldMk cId="323398334" sldId="358"/>
        </pc:sldMkLst>
      </pc:sldChg>
      <pc:sldChg chg="modSp add mod ord">
        <pc:chgData name="Huber Florian" userId="e447029a-6328-4a09-9410-16b2071bbfe0" providerId="ADAL" clId="{72B1DB31-80BE-4247-AB89-75428D5E2ECD}" dt="2023-02-27T11:52:08.840" v="506" actId="1076"/>
        <pc:sldMkLst>
          <pc:docMk/>
          <pc:sldMk cId="2497781265" sldId="359"/>
        </pc:sldMkLst>
      </pc:sldChg>
      <pc:sldChg chg="modSp add mod">
        <pc:chgData name="Huber Florian" userId="e447029a-6328-4a09-9410-16b2071bbfe0" providerId="ADAL" clId="{72B1DB31-80BE-4247-AB89-75428D5E2ECD}" dt="2023-02-27T11:47:28.926" v="494" actId="20577"/>
        <pc:sldMkLst>
          <pc:docMk/>
          <pc:sldMk cId="782243161" sldId="360"/>
        </pc:sldMkLst>
      </pc:sldChg>
    </pc:docChg>
  </pc:docChgLst>
  <pc:docChgLst>
    <pc:chgData name="Huber Florian" userId="e447029a-6328-4a09-9410-16b2071bbfe0" providerId="ADAL" clId="{4E45A495-4D0A-E949-980E-E30DFB848E76}"/>
    <pc:docChg chg="undo custSel delSld modSld sldOrd">
      <pc:chgData name="Huber Florian" userId="e447029a-6328-4a09-9410-16b2071bbfe0" providerId="ADAL" clId="{4E45A495-4D0A-E949-980E-E30DFB848E76}" dt="2023-02-20T11:46:02.426" v="687" actId="2696"/>
      <pc:docMkLst>
        <pc:docMk/>
      </pc:docMkLst>
      <pc:sldChg chg="modSp mod">
        <pc:chgData name="Huber Florian" userId="e447029a-6328-4a09-9410-16b2071bbfe0" providerId="ADAL" clId="{4E45A495-4D0A-E949-980E-E30DFB848E76}" dt="2023-02-20T11:14:08.150" v="211" actId="20577"/>
        <pc:sldMkLst>
          <pc:docMk/>
          <pc:sldMk cId="174594119" sldId="256"/>
        </pc:sldMkLst>
      </pc:sldChg>
      <pc:sldChg chg="del">
        <pc:chgData name="Huber Florian" userId="e447029a-6328-4a09-9410-16b2071bbfe0" providerId="ADAL" clId="{4E45A495-4D0A-E949-980E-E30DFB848E76}" dt="2023-02-20T11:11:39.955" v="75" actId="2696"/>
        <pc:sldMkLst>
          <pc:docMk/>
          <pc:sldMk cId="1706543065" sldId="257"/>
        </pc:sldMkLst>
      </pc:sldChg>
      <pc:sldChg chg="modSp mod">
        <pc:chgData name="Huber Florian" userId="e447029a-6328-4a09-9410-16b2071bbfe0" providerId="ADAL" clId="{4E45A495-4D0A-E949-980E-E30DFB848E76}" dt="2023-02-20T11:15:45.958" v="249" actId="20577"/>
        <pc:sldMkLst>
          <pc:docMk/>
          <pc:sldMk cId="3720972036" sldId="258"/>
        </pc:sldMkLst>
      </pc:sldChg>
      <pc:sldChg chg="modSp mod">
        <pc:chgData name="Huber Florian" userId="e447029a-6328-4a09-9410-16b2071bbfe0" providerId="ADAL" clId="{4E45A495-4D0A-E949-980E-E30DFB848E76}" dt="2023-02-20T11:10:54.302" v="74"/>
        <pc:sldMkLst>
          <pc:docMk/>
          <pc:sldMk cId="1842496940" sldId="271"/>
        </pc:sldMkLst>
      </pc:sldChg>
      <pc:sldChg chg="modSp mod">
        <pc:chgData name="Huber Florian" userId="e447029a-6328-4a09-9410-16b2071bbfe0" providerId="ADAL" clId="{4E45A495-4D0A-E949-980E-E30DFB848E76}" dt="2023-02-20T11:20:49.408" v="283" actId="20577"/>
        <pc:sldMkLst>
          <pc:docMk/>
          <pc:sldMk cId="158673916" sldId="286"/>
        </pc:sldMkLst>
      </pc:sldChg>
      <pc:sldChg chg="modSp mod">
        <pc:chgData name="Huber Florian" userId="e447029a-6328-4a09-9410-16b2071bbfe0" providerId="ADAL" clId="{4E45A495-4D0A-E949-980E-E30DFB848E76}" dt="2023-02-20T11:23:21.731" v="379" actId="20577"/>
        <pc:sldMkLst>
          <pc:docMk/>
          <pc:sldMk cId="2670214622" sldId="290"/>
        </pc:sldMkLst>
      </pc:sldChg>
      <pc:sldChg chg="addSp delSp modSp mod ord">
        <pc:chgData name="Huber Florian" userId="e447029a-6328-4a09-9410-16b2071bbfe0" providerId="ADAL" clId="{4E45A495-4D0A-E949-980E-E30DFB848E76}" dt="2023-02-20T11:23:36.558" v="381" actId="20578"/>
        <pc:sldMkLst>
          <pc:docMk/>
          <pc:sldMk cId="1519053140" sldId="308"/>
        </pc:sldMkLst>
      </pc:sldChg>
      <pc:sldChg chg="modSp mod">
        <pc:chgData name="Huber Florian" userId="e447029a-6328-4a09-9410-16b2071bbfe0" providerId="ADAL" clId="{4E45A495-4D0A-E949-980E-E30DFB848E76}" dt="2023-02-20T11:35:24.688" v="580" actId="20577"/>
        <pc:sldMkLst>
          <pc:docMk/>
          <pc:sldMk cId="873534043" sldId="316"/>
        </pc:sldMkLst>
      </pc:sldChg>
      <pc:sldChg chg="modSp mod ord chgLayout">
        <pc:chgData name="Huber Florian" userId="e447029a-6328-4a09-9410-16b2071bbfe0" providerId="ADAL" clId="{4E45A495-4D0A-E949-980E-E30DFB848E76}" dt="2023-02-20T11:45:56.945" v="686" actId="20578"/>
        <pc:sldMkLst>
          <pc:docMk/>
          <pc:sldMk cId="1515793328" sldId="319"/>
        </pc:sldMkLst>
      </pc:sldChg>
      <pc:sldChg chg="modSp del mod ord">
        <pc:chgData name="Huber Florian" userId="e447029a-6328-4a09-9410-16b2071bbfe0" providerId="ADAL" clId="{4E45A495-4D0A-E949-980E-E30DFB848E76}" dt="2023-02-20T11:46:02.426" v="687" actId="2696"/>
        <pc:sldMkLst>
          <pc:docMk/>
          <pc:sldMk cId="2082533626" sldId="346"/>
        </pc:sldMkLst>
      </pc:sldChg>
      <pc:sldChg chg="addSp delSp modSp mod">
        <pc:chgData name="Huber Florian" userId="e447029a-6328-4a09-9410-16b2071bbfe0" providerId="ADAL" clId="{4E45A495-4D0A-E949-980E-E30DFB848E76}" dt="2023-02-20T11:22:49.223" v="317" actId="1076"/>
        <pc:sldMkLst>
          <pc:docMk/>
          <pc:sldMk cId="1725102805" sldId="347"/>
        </pc:sldMkLst>
      </pc:sldChg>
      <pc:sldChg chg="modSp mod">
        <pc:chgData name="Huber Florian" userId="e447029a-6328-4a09-9410-16b2071bbfe0" providerId="ADAL" clId="{4E45A495-4D0A-E949-980E-E30DFB848E76}" dt="2023-02-20T11:35:02.623" v="578" actId="6549"/>
        <pc:sldMkLst>
          <pc:docMk/>
          <pc:sldMk cId="1779137294" sldId="348"/>
        </pc:sldMkLst>
      </pc:sldChg>
    </pc:docChg>
  </pc:docChgLst>
  <pc:docChgLst>
    <pc:chgData name="Huber Florian" userId="e447029a-6328-4a09-9410-16b2071bbfe0" providerId="ADAL" clId="{8F3E6B6E-0CF0-764B-B924-FA8009654422}"/>
    <pc:docChg chg="custSel addSld modSld sldOrd">
      <pc:chgData name="Huber Florian" userId="e447029a-6328-4a09-9410-16b2071bbfe0" providerId="ADAL" clId="{8F3E6B6E-0CF0-764B-B924-FA8009654422}" dt="2024-05-24T10:57:41.210" v="192" actId="20577"/>
      <pc:docMkLst>
        <pc:docMk/>
      </pc:docMkLst>
      <pc:sldChg chg="modSp mod">
        <pc:chgData name="Huber Florian" userId="e447029a-6328-4a09-9410-16b2071bbfe0" providerId="ADAL" clId="{8F3E6B6E-0CF0-764B-B924-FA8009654422}" dt="2024-05-24T10:57:41.210" v="192" actId="20577"/>
        <pc:sldMkLst>
          <pc:docMk/>
          <pc:sldMk cId="1842496940" sldId="271"/>
        </pc:sldMkLst>
      </pc:sldChg>
      <pc:sldChg chg="addSp delSp modSp new mod ord modClrScheme chgLayout">
        <pc:chgData name="Huber Florian" userId="e447029a-6328-4a09-9410-16b2071bbfe0" providerId="ADAL" clId="{8F3E6B6E-0CF0-764B-B924-FA8009654422}" dt="2024-05-24T10:57:10.148" v="171" actId="20578"/>
        <pc:sldMkLst>
          <pc:docMk/>
          <pc:sldMk cId="3131919246" sldId="360"/>
        </pc:sldMkLst>
      </pc:sldChg>
    </pc:docChg>
  </pc:docChgLst>
  <pc:docChgLst>
    <pc:chgData name="Huber Florian" userId="e447029a-6328-4a09-9410-16b2071bbfe0" providerId="ADAL" clId="{AE9EB5C8-E12B-224A-B84C-709B2D2749EF}"/>
    <pc:docChg chg="undo custSel addSld delSld modSld">
      <pc:chgData name="Huber Florian" userId="e447029a-6328-4a09-9410-16b2071bbfe0" providerId="ADAL" clId="{AE9EB5C8-E12B-224A-B84C-709B2D2749EF}" dt="2022-05-19T09:49:18.377" v="1544" actId="255"/>
      <pc:docMkLst>
        <pc:docMk/>
      </pc:docMkLst>
      <pc:sldChg chg="modSp mod">
        <pc:chgData name="Huber Florian" userId="e447029a-6328-4a09-9410-16b2071bbfe0" providerId="ADAL" clId="{AE9EB5C8-E12B-224A-B84C-709B2D2749EF}" dt="2022-05-19T07:09:42.649" v="299" actId="20577"/>
        <pc:sldMkLst>
          <pc:docMk/>
          <pc:sldMk cId="174594119" sldId="256"/>
        </pc:sldMkLst>
      </pc:sldChg>
      <pc:sldChg chg="modSp mod">
        <pc:chgData name="Huber Florian" userId="e447029a-6328-4a09-9410-16b2071bbfe0" providerId="ADAL" clId="{AE9EB5C8-E12B-224A-B84C-709B2D2749EF}" dt="2022-05-19T07:05:42.561" v="209" actId="20577"/>
        <pc:sldMkLst>
          <pc:docMk/>
          <pc:sldMk cId="3720972036" sldId="258"/>
        </pc:sldMkLst>
      </pc:sldChg>
      <pc:sldChg chg="modSp mod">
        <pc:chgData name="Huber Florian" userId="e447029a-6328-4a09-9410-16b2071bbfe0" providerId="ADAL" clId="{AE9EB5C8-E12B-224A-B84C-709B2D2749EF}" dt="2022-05-19T09:48:13.777" v="1538" actId="20577"/>
        <pc:sldMkLst>
          <pc:docMk/>
          <pc:sldMk cId="1842496940" sldId="271"/>
        </pc:sldMkLst>
      </pc:sldChg>
      <pc:sldChg chg="modSp mod">
        <pc:chgData name="Huber Florian" userId="e447029a-6328-4a09-9410-16b2071bbfe0" providerId="ADAL" clId="{AE9EB5C8-E12B-224A-B84C-709B2D2749EF}" dt="2022-05-19T07:08:59.784" v="271" actId="20577"/>
        <pc:sldMkLst>
          <pc:docMk/>
          <pc:sldMk cId="720004085" sldId="281"/>
        </pc:sldMkLst>
      </pc:sldChg>
      <pc:sldChg chg="modSp mod">
        <pc:chgData name="Huber Florian" userId="e447029a-6328-4a09-9410-16b2071bbfe0" providerId="ADAL" clId="{AE9EB5C8-E12B-224A-B84C-709B2D2749EF}" dt="2022-05-19T09:47:46.692" v="1535" actId="20577"/>
        <pc:sldMkLst>
          <pc:docMk/>
          <pc:sldMk cId="158673916" sldId="286"/>
        </pc:sldMkLst>
      </pc:sldChg>
      <pc:sldChg chg="del">
        <pc:chgData name="Huber Florian" userId="e447029a-6328-4a09-9410-16b2071bbfe0" providerId="ADAL" clId="{AE9EB5C8-E12B-224A-B84C-709B2D2749EF}" dt="2022-05-19T09:46:05.928" v="1529" actId="2696"/>
        <pc:sldMkLst>
          <pc:docMk/>
          <pc:sldMk cId="821112549" sldId="289"/>
        </pc:sldMkLst>
      </pc:sldChg>
      <pc:sldChg chg="addSp delSp modSp mod">
        <pc:chgData name="Huber Florian" userId="e447029a-6328-4a09-9410-16b2071bbfe0" providerId="ADAL" clId="{AE9EB5C8-E12B-224A-B84C-709B2D2749EF}" dt="2022-05-19T07:02:46.655" v="206" actId="20577"/>
        <pc:sldMkLst>
          <pc:docMk/>
          <pc:sldMk cId="1519053140" sldId="308"/>
        </pc:sldMkLst>
      </pc:sldChg>
      <pc:sldChg chg="del">
        <pc:chgData name="Huber Florian" userId="e447029a-6328-4a09-9410-16b2071bbfe0" providerId="ADAL" clId="{AE9EB5C8-E12B-224A-B84C-709B2D2749EF}" dt="2022-05-19T09:46:03.011" v="1526" actId="2696"/>
        <pc:sldMkLst>
          <pc:docMk/>
          <pc:sldMk cId="1547854305" sldId="318"/>
        </pc:sldMkLst>
      </pc:sldChg>
      <pc:sldChg chg="modSp mod">
        <pc:chgData name="Huber Florian" userId="e447029a-6328-4a09-9410-16b2071bbfe0" providerId="ADAL" clId="{AE9EB5C8-E12B-224A-B84C-709B2D2749EF}" dt="2022-05-19T09:49:18.377" v="1544" actId="255"/>
        <pc:sldMkLst>
          <pc:docMk/>
          <pc:sldMk cId="1515793328" sldId="319"/>
        </pc:sldMkLst>
      </pc:sldChg>
      <pc:sldChg chg="del">
        <pc:chgData name="Huber Florian" userId="e447029a-6328-4a09-9410-16b2071bbfe0" providerId="ADAL" clId="{AE9EB5C8-E12B-224A-B84C-709B2D2749EF}" dt="2022-05-19T09:46:05.473" v="1528" actId="2696"/>
        <pc:sldMkLst>
          <pc:docMk/>
          <pc:sldMk cId="812644418" sldId="323"/>
        </pc:sldMkLst>
      </pc:sldChg>
      <pc:sldChg chg="del">
        <pc:chgData name="Huber Florian" userId="e447029a-6328-4a09-9410-16b2071bbfe0" providerId="ADAL" clId="{AE9EB5C8-E12B-224A-B84C-709B2D2749EF}" dt="2022-05-19T09:46:09.810" v="1533" actId="2696"/>
        <pc:sldMkLst>
          <pc:docMk/>
          <pc:sldMk cId="3925027670" sldId="335"/>
        </pc:sldMkLst>
      </pc:sldChg>
      <pc:sldChg chg="del">
        <pc:chgData name="Huber Florian" userId="e447029a-6328-4a09-9410-16b2071bbfe0" providerId="ADAL" clId="{AE9EB5C8-E12B-224A-B84C-709B2D2749EF}" dt="2022-05-19T09:46:10.697" v="1534" actId="2696"/>
        <pc:sldMkLst>
          <pc:docMk/>
          <pc:sldMk cId="976470028" sldId="338"/>
        </pc:sldMkLst>
      </pc:sldChg>
      <pc:sldChg chg="del">
        <pc:chgData name="Huber Florian" userId="e447029a-6328-4a09-9410-16b2071bbfe0" providerId="ADAL" clId="{AE9EB5C8-E12B-224A-B84C-709B2D2749EF}" dt="2022-05-19T09:46:04.707" v="1527" actId="2696"/>
        <pc:sldMkLst>
          <pc:docMk/>
          <pc:sldMk cId="3647007042" sldId="339"/>
        </pc:sldMkLst>
      </pc:sldChg>
      <pc:sldChg chg="del">
        <pc:chgData name="Huber Florian" userId="e447029a-6328-4a09-9410-16b2071bbfe0" providerId="ADAL" clId="{AE9EB5C8-E12B-224A-B84C-709B2D2749EF}" dt="2022-05-19T09:46:07.202" v="1531" actId="2696"/>
        <pc:sldMkLst>
          <pc:docMk/>
          <pc:sldMk cId="3298444819" sldId="340"/>
        </pc:sldMkLst>
      </pc:sldChg>
      <pc:sldChg chg="del">
        <pc:chgData name="Huber Florian" userId="e447029a-6328-4a09-9410-16b2071bbfe0" providerId="ADAL" clId="{AE9EB5C8-E12B-224A-B84C-709B2D2749EF}" dt="2022-05-19T09:46:06.516" v="1530" actId="2696"/>
        <pc:sldMkLst>
          <pc:docMk/>
          <pc:sldMk cId="943252571" sldId="344"/>
        </pc:sldMkLst>
      </pc:sldChg>
      <pc:sldChg chg="del">
        <pc:chgData name="Huber Florian" userId="e447029a-6328-4a09-9410-16b2071bbfe0" providerId="ADAL" clId="{AE9EB5C8-E12B-224A-B84C-709B2D2749EF}" dt="2022-05-19T09:46:08.934" v="1532" actId="2696"/>
        <pc:sldMkLst>
          <pc:docMk/>
          <pc:sldMk cId="2804573303" sldId="345"/>
        </pc:sldMkLst>
      </pc:sldChg>
      <pc:sldChg chg="modSp mod modClrScheme chgLayout">
        <pc:chgData name="Huber Florian" userId="e447029a-6328-4a09-9410-16b2071bbfe0" providerId="ADAL" clId="{AE9EB5C8-E12B-224A-B84C-709B2D2749EF}" dt="2022-05-19T09:30:20.310" v="1081" actId="20577"/>
        <pc:sldMkLst>
          <pc:docMk/>
          <pc:sldMk cId="2082533626" sldId="346"/>
        </pc:sldMkLst>
      </pc:sldChg>
      <pc:sldChg chg="modSp mod">
        <pc:chgData name="Huber Florian" userId="e447029a-6328-4a09-9410-16b2071bbfe0" providerId="ADAL" clId="{AE9EB5C8-E12B-224A-B84C-709B2D2749EF}" dt="2022-05-19T09:17:13.820" v="861" actId="12788"/>
        <pc:sldMkLst>
          <pc:docMk/>
          <pc:sldMk cId="1725102805" sldId="347"/>
        </pc:sldMkLst>
      </pc:sldChg>
      <pc:sldChg chg="modSp add mod">
        <pc:chgData name="Huber Florian" userId="e447029a-6328-4a09-9410-16b2071bbfe0" providerId="ADAL" clId="{AE9EB5C8-E12B-224A-B84C-709B2D2749EF}" dt="2022-05-19T09:45:21.999" v="1525" actId="20577"/>
        <pc:sldMkLst>
          <pc:docMk/>
          <pc:sldMk cId="1779137294" sldId="348"/>
        </pc:sldMkLst>
      </pc:sldChg>
    </pc:docChg>
  </pc:docChgLst>
  <pc:docChgLst>
    <pc:chgData name="Huber Florian" userId="e447029a-6328-4a09-9410-16b2071bbfe0" providerId="ADAL" clId="{0C7329A3-9FEF-7C42-A874-5BE0266B06A6}"/>
    <pc:docChg chg="undo custSel addSld delSld modSld">
      <pc:chgData name="Huber Florian" userId="e447029a-6328-4a09-9410-16b2071bbfe0" providerId="ADAL" clId="{0C7329A3-9FEF-7C42-A874-5BE0266B06A6}" dt="2022-05-15T20:50:54.226" v="20" actId="20577"/>
      <pc:docMkLst>
        <pc:docMk/>
      </pc:docMkLst>
      <pc:sldChg chg="add del">
        <pc:chgData name="Huber Florian" userId="e447029a-6328-4a09-9410-16b2071bbfe0" providerId="ADAL" clId="{0C7329A3-9FEF-7C42-A874-5BE0266B06A6}" dt="2022-05-15T20:50:53.486" v="18" actId="2696"/>
        <pc:sldMkLst>
          <pc:docMk/>
          <pc:sldMk cId="1706543065" sldId="257"/>
        </pc:sldMkLst>
      </pc:sldChg>
      <pc:sldChg chg="add del">
        <pc:chgData name="Huber Florian" userId="e447029a-6328-4a09-9410-16b2071bbfe0" providerId="ADAL" clId="{0C7329A3-9FEF-7C42-A874-5BE0266B06A6}" dt="2022-05-15T20:50:52.965" v="17" actId="2696"/>
        <pc:sldMkLst>
          <pc:docMk/>
          <pc:sldMk cId="3720972036" sldId="258"/>
        </pc:sldMkLst>
      </pc:sldChg>
      <pc:sldChg chg="modSp mod">
        <pc:chgData name="Huber Florian" userId="e447029a-6328-4a09-9410-16b2071bbfe0" providerId="ADAL" clId="{0C7329A3-9FEF-7C42-A874-5BE0266B06A6}" dt="2022-05-15T20:50:54.226" v="20" actId="20577"/>
        <pc:sldMkLst>
          <pc:docMk/>
          <pc:sldMk cId="1842496940" sldId="271"/>
        </pc:sldMkLst>
      </pc:sldChg>
    </pc:docChg>
  </pc:docChgLst>
  <pc:docChgLst>
    <pc:chgData name="Huber Florian" userId="e447029a-6328-4a09-9410-16b2071bbfe0" providerId="ADAL" clId="{3064C983-4C48-1444-A24B-AF35768B8E73}"/>
    <pc:docChg chg="undo custSel addSld delSld modSld sldOrd">
      <pc:chgData name="Huber Florian" userId="e447029a-6328-4a09-9410-16b2071bbfe0" providerId="ADAL" clId="{3064C983-4C48-1444-A24B-AF35768B8E73}" dt="2025-02-17T21:55:18.391" v="143" actId="1076"/>
      <pc:docMkLst>
        <pc:docMk/>
      </pc:docMkLst>
      <pc:sldChg chg="add del ord">
        <pc:chgData name="Huber Florian" userId="e447029a-6328-4a09-9410-16b2071bbfe0" providerId="ADAL" clId="{3064C983-4C48-1444-A24B-AF35768B8E73}" dt="2025-02-17T21:50:32.865" v="68" actId="20578"/>
        <pc:sldMkLst>
          <pc:docMk/>
          <pc:sldMk cId="2670214622" sldId="290"/>
        </pc:sldMkLst>
      </pc:sldChg>
      <pc:sldChg chg="addSp modSp mod modClrScheme modAnim chgLayout">
        <pc:chgData name="Huber Florian" userId="e447029a-6328-4a09-9410-16b2071bbfe0" providerId="ADAL" clId="{3064C983-4C48-1444-A24B-AF35768B8E73}" dt="2025-02-17T17:41:28.249" v="27"/>
        <pc:sldMkLst>
          <pc:docMk/>
          <pc:sldMk cId="873534043" sldId="316"/>
        </pc:sldMkLst>
        <pc:spChg chg="mod ord">
          <ac:chgData name="Huber Florian" userId="e447029a-6328-4a09-9410-16b2071bbfe0" providerId="ADAL" clId="{3064C983-4C48-1444-A24B-AF35768B8E73}" dt="2025-02-17T17:40:38.563" v="25" actId="113"/>
          <ac:spMkLst>
            <pc:docMk/>
            <pc:sldMk cId="873534043" sldId="316"/>
            <ac:spMk id="2" creationId="{E6CA4B62-5291-CD4A-BD27-F49CBED842D0}"/>
          </ac:spMkLst>
        </pc:spChg>
        <pc:spChg chg="add mod ord">
          <ac:chgData name="Huber Florian" userId="e447029a-6328-4a09-9410-16b2071bbfe0" providerId="ADAL" clId="{3064C983-4C48-1444-A24B-AF35768B8E73}" dt="2025-02-17T17:40:59.450" v="26" actId="255"/>
          <ac:spMkLst>
            <pc:docMk/>
            <pc:sldMk cId="873534043" sldId="316"/>
            <ac:spMk id="3" creationId="{F8A039EC-ECAF-4737-70C5-0CED8E768E42}"/>
          </ac:spMkLst>
        </pc:spChg>
        <pc:spChg chg="mod ord">
          <ac:chgData name="Huber Florian" userId="e447029a-6328-4a09-9410-16b2071bbfe0" providerId="ADAL" clId="{3064C983-4C48-1444-A24B-AF35768B8E73}" dt="2025-02-17T17:39:45.283" v="0" actId="700"/>
          <ac:spMkLst>
            <pc:docMk/>
            <pc:sldMk cId="873534043" sldId="316"/>
            <ac:spMk id="4" creationId="{A9014EEE-DE2D-154B-8F37-990DCA49949B}"/>
          </ac:spMkLst>
        </pc:spChg>
        <pc:spChg chg="mod ord">
          <ac:chgData name="Huber Florian" userId="e447029a-6328-4a09-9410-16b2071bbfe0" providerId="ADAL" clId="{3064C983-4C48-1444-A24B-AF35768B8E73}" dt="2025-02-17T17:39:45.283" v="0" actId="700"/>
          <ac:spMkLst>
            <pc:docMk/>
            <pc:sldMk cId="873534043" sldId="316"/>
            <ac:spMk id="5" creationId="{AE31310E-72B8-7F4A-A2C9-58295DE5E37E}"/>
          </ac:spMkLst>
        </pc:spChg>
      </pc:sldChg>
      <pc:sldChg chg="del">
        <pc:chgData name="Huber Florian" userId="e447029a-6328-4a09-9410-16b2071bbfe0" providerId="ADAL" clId="{3064C983-4C48-1444-A24B-AF35768B8E73}" dt="2025-02-17T17:41:43.483" v="28" actId="2696"/>
        <pc:sldMkLst>
          <pc:docMk/>
          <pc:sldMk cId="1852623429" sldId="357"/>
        </pc:sldMkLst>
      </pc:sldChg>
      <pc:sldChg chg="modSp del mod">
        <pc:chgData name="Huber Florian" userId="e447029a-6328-4a09-9410-16b2071bbfe0" providerId="ADAL" clId="{3064C983-4C48-1444-A24B-AF35768B8E73}" dt="2025-02-17T17:42:51.191" v="37" actId="2696"/>
        <pc:sldMkLst>
          <pc:docMk/>
          <pc:sldMk cId="323398334" sldId="358"/>
        </pc:sldMkLst>
        <pc:spChg chg="mod">
          <ac:chgData name="Huber Florian" userId="e447029a-6328-4a09-9410-16b2071bbfe0" providerId="ADAL" clId="{3064C983-4C48-1444-A24B-AF35768B8E73}" dt="2025-02-17T17:42:05.732" v="30" actId="21"/>
          <ac:spMkLst>
            <pc:docMk/>
            <pc:sldMk cId="323398334" sldId="358"/>
            <ac:spMk id="2" creationId="{E6CA4B62-5291-CD4A-BD27-F49CBED842D0}"/>
          </ac:spMkLst>
        </pc:spChg>
      </pc:sldChg>
      <pc:sldChg chg="addSp modSp mod modClrScheme modAnim chgLayout">
        <pc:chgData name="Huber Florian" userId="e447029a-6328-4a09-9410-16b2071bbfe0" providerId="ADAL" clId="{3064C983-4C48-1444-A24B-AF35768B8E73}" dt="2025-02-17T17:42:47.592" v="36"/>
        <pc:sldMkLst>
          <pc:docMk/>
          <pc:sldMk cId="2497781265" sldId="359"/>
        </pc:sldMkLst>
        <pc:spChg chg="add mod ord">
          <ac:chgData name="Huber Florian" userId="e447029a-6328-4a09-9410-16b2071bbfe0" providerId="ADAL" clId="{3064C983-4C48-1444-A24B-AF35768B8E73}" dt="2025-02-17T17:42:33.175" v="35" actId="700"/>
          <ac:spMkLst>
            <pc:docMk/>
            <pc:sldMk cId="2497781265" sldId="359"/>
            <ac:spMk id="2" creationId="{DBA73E09-E38F-F5E0-A33D-242A7EAE5A90}"/>
          </ac:spMkLst>
        </pc:spChg>
        <pc:spChg chg="mod ord">
          <ac:chgData name="Huber Florian" userId="e447029a-6328-4a09-9410-16b2071bbfe0" providerId="ADAL" clId="{3064C983-4C48-1444-A24B-AF35768B8E73}" dt="2025-02-17T17:42:33.175" v="35" actId="700"/>
          <ac:spMkLst>
            <pc:docMk/>
            <pc:sldMk cId="2497781265" sldId="359"/>
            <ac:spMk id="3" creationId="{1BAFB5BF-690F-7DBD-29AA-08C845FACB5C}"/>
          </ac:spMkLst>
        </pc:spChg>
        <pc:spChg chg="mod ord">
          <ac:chgData name="Huber Florian" userId="e447029a-6328-4a09-9410-16b2071bbfe0" providerId="ADAL" clId="{3064C983-4C48-1444-A24B-AF35768B8E73}" dt="2025-02-17T17:42:33.175" v="35" actId="700"/>
          <ac:spMkLst>
            <pc:docMk/>
            <pc:sldMk cId="2497781265" sldId="359"/>
            <ac:spMk id="4" creationId="{DD75BFDB-E1F6-6F44-C87A-828D03B04B1E}"/>
          </ac:spMkLst>
        </pc:spChg>
        <pc:spChg chg="mod ord">
          <ac:chgData name="Huber Florian" userId="e447029a-6328-4a09-9410-16b2071bbfe0" providerId="ADAL" clId="{3064C983-4C48-1444-A24B-AF35768B8E73}" dt="2025-02-17T17:42:33.175" v="35" actId="700"/>
          <ac:spMkLst>
            <pc:docMk/>
            <pc:sldMk cId="2497781265" sldId="359"/>
            <ac:spMk id="5" creationId="{EDE58F2D-F591-90E1-92F7-A6FD92301DB0}"/>
          </ac:spMkLst>
        </pc:spChg>
      </pc:sldChg>
      <pc:sldChg chg="addSp delSp modSp add mod ord setBg">
        <pc:chgData name="Huber Florian" userId="e447029a-6328-4a09-9410-16b2071bbfe0" providerId="ADAL" clId="{3064C983-4C48-1444-A24B-AF35768B8E73}" dt="2025-02-17T21:55:18.391" v="143" actId="1076"/>
        <pc:sldMkLst>
          <pc:docMk/>
          <pc:sldMk cId="674838398" sldId="361"/>
        </pc:sldMkLst>
        <pc:spChg chg="mod">
          <ac:chgData name="Huber Florian" userId="e447029a-6328-4a09-9410-16b2071bbfe0" providerId="ADAL" clId="{3064C983-4C48-1444-A24B-AF35768B8E73}" dt="2025-02-17T17:43:13.731" v="48" actId="20577"/>
          <ac:spMkLst>
            <pc:docMk/>
            <pc:sldMk cId="674838398" sldId="361"/>
            <ac:spMk id="7" creationId="{8D32407C-38E3-FF3D-6883-18ABBEC5EADA}"/>
          </ac:spMkLst>
        </pc:spChg>
        <pc:spChg chg="mod">
          <ac:chgData name="Huber Florian" userId="e447029a-6328-4a09-9410-16b2071bbfe0" providerId="ADAL" clId="{3064C983-4C48-1444-A24B-AF35768B8E73}" dt="2025-02-17T21:54:59.027" v="141" actId="14100"/>
          <ac:spMkLst>
            <pc:docMk/>
            <pc:sldMk cId="674838398" sldId="361"/>
            <ac:spMk id="8" creationId="{971C7B19-97E7-B92B-C6FB-91CC753C36F4}"/>
          </ac:spMkLst>
        </pc:spChg>
        <pc:picChg chg="del">
          <ac:chgData name="Huber Florian" userId="e447029a-6328-4a09-9410-16b2071bbfe0" providerId="ADAL" clId="{3064C983-4C48-1444-A24B-AF35768B8E73}" dt="2025-02-17T17:43:39.534" v="65" actId="478"/>
          <ac:picMkLst>
            <pc:docMk/>
            <pc:sldMk cId="674838398" sldId="361"/>
            <ac:picMk id="6" creationId="{F76272F7-5411-460B-AB93-7592A40B5AD3}"/>
          </ac:picMkLst>
        </pc:picChg>
        <pc:picChg chg="add mod">
          <ac:chgData name="Huber Florian" userId="e447029a-6328-4a09-9410-16b2071bbfe0" providerId="ADAL" clId="{3064C983-4C48-1444-A24B-AF35768B8E73}" dt="2025-02-17T21:55:18.391" v="143" actId="1076"/>
          <ac:picMkLst>
            <pc:docMk/>
            <pc:sldMk cId="674838398" sldId="361"/>
            <ac:picMk id="1026" creationId="{711D2E75-6869-13AA-CAF8-3EDCCE3B0F72}"/>
          </ac:picMkLst>
        </pc:picChg>
      </pc:sldChg>
    </pc:docChg>
  </pc:docChgLst>
</pc:chgInfo>
</file>

<file path=ppt/media/image2.tiff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8F1A53-9AAF-8D4E-AF0F-C355161D342E}" type="datetimeFigureOut">
              <a:rPr lang="de-CH" smtClean="0"/>
              <a:t>17.02.25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F0FDE7-095C-064C-A355-3C9E4903AB9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54400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1pPr>
    <a:lvl2pPr marL="432008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2pPr>
    <a:lvl3pPr marL="864017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3pPr>
    <a:lvl4pPr marL="1296025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4pPr>
    <a:lvl5pPr marL="1728033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5pPr>
    <a:lvl6pPr marL="2160041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6pPr>
    <a:lvl7pPr marL="2592050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7pPr>
    <a:lvl8pPr marL="3024058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8pPr>
    <a:lvl9pPr marL="3456066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0000" y="720000"/>
            <a:ext cx="8640000" cy="2520000"/>
          </a:xfrm>
        </p:spPr>
        <p:txBody>
          <a:bodyPr anchor="b" anchorCtr="0">
            <a:noAutofit/>
          </a:bodyPr>
          <a:lstStyle>
            <a:lvl1pPr algn="ctr">
              <a:lnSpc>
                <a:spcPct val="90000"/>
              </a:lnSpc>
              <a:defRPr sz="4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3240000"/>
            <a:ext cx="8640000" cy="2520000"/>
          </a:xfr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400"/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42D0D98B-312C-5248-9847-0DFEE0EEEA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lnSpc>
                <a:spcPct val="100000"/>
              </a:lnSpc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Abteilung IT &gt; Informatik &gt; M293 Sitemap und Wireframes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BD7BDCA4-2307-7540-BC43-6FE1DFBE73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lnSpc>
                <a:spcPct val="100000"/>
              </a:lnSpc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871704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9F4616C-3308-D843-87F6-511AAEF26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080000" cy="1440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7EA055AC-8138-214E-AEDC-5FB6DF22B1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34B77CF2-C734-C748-8B93-F8422B4EED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1529993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DAB94E48-4F0D-CB49-B78C-3B3312C6EA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D88BA0C4-9931-0749-BEF4-47E2A9C6A2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3875015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0000" y="720000"/>
            <a:ext cx="8640000" cy="1440000"/>
          </a:xfrm>
        </p:spPr>
        <p:txBody>
          <a:bodyPr anchor="b" anchorCtr="0">
            <a:noAutofit/>
          </a:bodyPr>
          <a:lstStyle>
            <a:lvl1pPr algn="l">
              <a:lnSpc>
                <a:spcPct val="90000"/>
              </a:lnSpc>
              <a:defRPr sz="4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2520000"/>
            <a:ext cx="8640000" cy="3240000"/>
          </a:xfrm>
        </p:spPr>
        <p:txBody>
          <a:bodyPr/>
          <a:lstStyle>
            <a:lvl1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  <a:defRPr sz="2400"/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42D0D98B-312C-5248-9847-0DFEE0EEEA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lnSpc>
                <a:spcPct val="100000"/>
              </a:lnSpc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Abteilung IT &gt; Informatik &gt; M293 Sitemap und Wireframes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BD7BDCA4-2307-7540-BC43-6FE1DFBE73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lnSpc>
                <a:spcPct val="100000"/>
              </a:lnSpc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149422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74C55DE-DA9C-404E-BE72-885DE370C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0000" y="2520000"/>
            <a:ext cx="3240000" cy="32400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1F502C8-48B6-3143-8EE7-0F5D0148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3240000" cy="1440000"/>
          </a:xfrm>
        </p:spPr>
        <p:txBody>
          <a:bodyPr anchor="b"/>
          <a:lstStyle>
            <a:lvl1pPr>
              <a:lnSpc>
                <a:spcPct val="90000"/>
              </a:lnSpc>
              <a:defRPr/>
            </a:lvl1pPr>
          </a:lstStyle>
          <a:p>
            <a:r>
              <a:rPr lang="de-DE"/>
              <a:t>Master</a:t>
            </a:r>
            <a:br>
              <a:rPr lang="de-DE"/>
            </a:br>
            <a:r>
              <a:rPr lang="de-DE"/>
              <a:t>Titel</a:t>
            </a:r>
            <a:endParaRPr lang="en-US"/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EE8CFEBD-B55B-1C4B-8541-60C56CEEFC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lnSpc>
                <a:spcPct val="100000"/>
              </a:lnSpc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Abteilung IT &gt; Informatik &gt; M293 Sitemap und Wireframes</a:t>
            </a: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444C9403-274B-BD49-B31C-B4BDBAB15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lnSpc>
                <a:spcPct val="100000"/>
              </a:lnSpc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4109220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 mit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20000"/>
            <a:ext cx="3240000" cy="3240000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56ED-3E3D-0940-BB63-EEDB173194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3240000" cy="1440000"/>
          </a:xfrm>
        </p:spPr>
        <p:txBody>
          <a:bodyPr anchor="b"/>
          <a:lstStyle>
            <a:lvl1pPr>
              <a:lnSpc>
                <a:spcPct val="90000"/>
              </a:lnSpc>
              <a:defRPr/>
            </a:lvl1pPr>
          </a:lstStyle>
          <a:p>
            <a:r>
              <a:rPr lang="de-DE"/>
              <a:t>Master</a:t>
            </a:r>
            <a:br>
              <a:rPr lang="de-DE"/>
            </a:br>
            <a:r>
              <a:rPr lang="de-DE"/>
              <a:t>Titel</a:t>
            </a:r>
            <a:endParaRPr lang="en-US"/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8412E1A5-F655-0C4F-8386-ACE0E33FCD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9A21CB33-43DF-F34D-A862-7414BF5C3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915216A-7757-CD4C-B5CF-BF33CEA88F59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320000" y="720000"/>
            <a:ext cx="6480000" cy="5040000"/>
          </a:xfrm>
        </p:spPr>
        <p:txBody>
          <a:bodyPr lIns="90000" tIns="180000" bIns="180000"/>
          <a:lstStyle>
            <a:lvl4pPr marL="673100" indent="0">
              <a:buNone/>
              <a:defRPr/>
            </a:lvl4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2381501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älft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4860000" cy="1440000"/>
          </a:xfrm>
        </p:spPr>
        <p:txBody>
          <a:bodyPr anchor="b" anchorCtr="0"/>
          <a:lstStyle>
            <a:lvl1pPr>
              <a:lnSpc>
                <a:spcPct val="90000"/>
              </a:lnSpc>
              <a:defRPr/>
            </a:lvl1pPr>
          </a:lstStyle>
          <a:p>
            <a:r>
              <a:rPr lang="de-DE"/>
              <a:t>Master</a:t>
            </a:r>
            <a:br>
              <a:rPr lang="de-DE"/>
            </a:br>
            <a:r>
              <a:rPr lang="de-DE"/>
              <a:t>Titel</a:t>
            </a:r>
            <a:endParaRPr lang="en-US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B6187EA-523F-5C49-A56A-D6B7D48612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F0112CB6-E2B0-A94B-B504-F3D89937F7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6A57FC4-DF02-B741-AB7E-7601444DE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0000" y="2520000"/>
            <a:ext cx="4860000" cy="3240000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853150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älfte mit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4860000" cy="1440000"/>
          </a:xfrm>
        </p:spPr>
        <p:txBody>
          <a:bodyPr anchor="b" anchorCtr="0"/>
          <a:lstStyle>
            <a:lvl1pPr>
              <a:lnSpc>
                <a:spcPct val="90000"/>
              </a:lnSpc>
              <a:defRPr/>
            </a:lvl1pPr>
          </a:lstStyle>
          <a:p>
            <a:r>
              <a:rPr lang="de-DE"/>
              <a:t>Master</a:t>
            </a:r>
            <a:br>
              <a:rPr lang="de-DE"/>
            </a:br>
            <a:r>
              <a:rPr lang="de-DE"/>
              <a:t>Titel</a:t>
            </a:r>
            <a:endParaRPr lang="en-US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B6187EA-523F-5C49-A56A-D6B7D48612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F0112CB6-E2B0-A94B-B504-F3D89937F7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995F79F-8D57-7340-8EE5-EC92500BFC75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940000" y="720000"/>
            <a:ext cx="4860000" cy="5040000"/>
          </a:xfrm>
        </p:spPr>
        <p:txBody>
          <a:bodyPr lIns="90000" tIns="180000" bIns="180000"/>
          <a:lstStyle>
            <a:lvl4pPr marL="673100" indent="0">
              <a:buNone/>
              <a:defRPr/>
            </a:lvl4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6A57FC4-DF02-B741-AB7E-7601444DE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0000" y="2520000"/>
            <a:ext cx="4860000" cy="3240000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23826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mit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10080000" cy="144000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1914525" indent="-268288">
              <a:tabLst/>
              <a:defRPr/>
            </a:lvl4pPr>
            <a:lvl5pPr marL="2401888" indent="-261938">
              <a:tabLst/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A0421D83-4FC6-5A4E-A51E-7A68070D82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FFE4258C-84DB-C742-89D7-3054167646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347713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2 Inh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10080000" cy="1440000"/>
          </a:xfrm>
        </p:spPr>
        <p:txBody>
          <a:bodyPr anchor="ctr" anchorCtr="0"/>
          <a:lstStyle>
            <a:lvl1pPr>
              <a:lnSpc>
                <a:spcPct val="90000"/>
              </a:lnSpc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160000"/>
            <a:ext cx="5040000" cy="3600000"/>
          </a:xfrm>
        </p:spPr>
        <p:txBody>
          <a:bodyPr/>
          <a:lstStyle>
            <a:lvl4pPr marL="673100" indent="0">
              <a:buNone/>
              <a:defRPr/>
            </a:lvl4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995F79F-8D57-7340-8EE5-EC92500BFC75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760000" y="2160000"/>
            <a:ext cx="5040000" cy="3600000"/>
          </a:xfrm>
        </p:spPr>
        <p:txBody>
          <a:bodyPr/>
          <a:lstStyle>
            <a:lvl4pPr marL="673100" indent="0">
              <a:buNone/>
              <a:defRPr/>
            </a:lvl4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F1FB85AD-C29D-DE4F-9104-39D3463500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B7D02E95-F539-7545-A139-B30B9E5788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4094485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itel mit 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10080000" cy="1440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00000"/>
            <a:ext cx="5040000" cy="360000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20000"/>
            <a:ext cx="5040000" cy="324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60000" y="1800000"/>
            <a:ext cx="5040000" cy="360000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60000" y="2520000"/>
            <a:ext cx="5040000" cy="324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F0AA28BE-7D74-3441-9ACF-889FE848396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6691B83D-03DD-3D40-8D0C-E4DA5D3CEC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1742708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10080000" cy="144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160000"/>
            <a:ext cx="10080000" cy="360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2"/>
            <a:endParaRPr lang="de-DE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25AABAF6-8E7B-1A4D-AD01-BACEF2616E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0000" y="6120000"/>
            <a:ext cx="5040000" cy="180000"/>
          </a:xfrm>
          <a:prstGeom prst="rect">
            <a:avLst/>
          </a:prstGeom>
        </p:spPr>
        <p:txBody>
          <a:bodyPr vert="horz" lIns="90000" tIns="0" rIns="91440" bIns="0" rtlCol="0" anchor="ctr" anchorCtr="0">
            <a:noAutofit/>
          </a:bodyPr>
          <a:lstStyle>
            <a:lvl1pPr>
              <a:lnSpc>
                <a:spcPct val="100000"/>
              </a:lnSpc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Abteilung IT &gt; Informatik &gt; M293 Sitemap und Wireframes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F3C18D10-5D22-8C47-9FC9-E13BA0865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0000" y="6119999"/>
            <a:ext cx="5040000" cy="180000"/>
          </a:xfrm>
          <a:prstGeom prst="rect">
            <a:avLst/>
          </a:prstGeom>
        </p:spPr>
        <p:txBody>
          <a:bodyPr vert="horz" lIns="91440" tIns="0" rIns="91440" bIns="0" rtlCol="0" anchor="ctr" anchorCtr="0"/>
          <a:lstStyle>
            <a:lvl1pPr algn="r">
              <a:lnSpc>
                <a:spcPct val="100000"/>
              </a:lnSpc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‹Nr.›</a:t>
            </a:fld>
            <a:endParaRPr lang="de-CH" sz="80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D3CA4B0-3A77-8B40-B6D4-757613BB01D5}"/>
              </a:ext>
            </a:extLst>
          </p:cNvPr>
          <p:cNvSpPr/>
          <p:nvPr userDrawn="1"/>
        </p:nvSpPr>
        <p:spPr>
          <a:xfrm>
            <a:off x="720000" y="5939999"/>
            <a:ext cx="5040000" cy="180000"/>
          </a:xfrm>
          <a:prstGeom prst="rect">
            <a:avLst/>
          </a:prstGeom>
        </p:spPr>
        <p:txBody>
          <a:bodyPr wrap="none" tIns="0" bIns="0" anchor="ctr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de-CH" sz="900" b="1">
                <a:solidFill>
                  <a:schemeClr val="tx1"/>
                </a:solidFill>
              </a:rPr>
              <a:t>Technische Berufsschule Zürich TBZ</a:t>
            </a:r>
          </a:p>
        </p:txBody>
      </p:sp>
    </p:spTree>
    <p:extLst>
      <p:ext uri="{BB962C8B-B14F-4D97-AF65-F5344CB8AC3E}">
        <p14:creationId xmlns:p14="http://schemas.microsoft.com/office/powerpoint/2010/main" val="3082099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8" r:id="rId3"/>
    <p:sldLayoutId id="2147483669" r:id="rId4"/>
    <p:sldLayoutId id="2147483673" r:id="rId5"/>
    <p:sldLayoutId id="2147483672" r:id="rId6"/>
    <p:sldLayoutId id="2147483662" r:id="rId7"/>
    <p:sldLayoutId id="2147483664" r:id="rId8"/>
    <p:sldLayoutId id="2147483665" r:id="rId9"/>
    <p:sldLayoutId id="2147483666" r:id="rId10"/>
    <p:sldLayoutId id="2147483667" r:id="rId11"/>
  </p:sldLayoutIdLst>
  <p:hf hdr="0" dt="0"/>
  <p:txStyles>
    <p:titleStyle>
      <a:lvl1pPr algn="l" defTabSz="864017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5600" indent="-350838" algn="l" defTabSz="864017" rtl="0" eaLnBrk="1" latinLnBrk="0" hangingPunct="1">
        <a:lnSpc>
          <a:spcPct val="100000"/>
        </a:lnSpc>
        <a:spcBef>
          <a:spcPts val="945"/>
        </a:spcBef>
        <a:buFont typeface="Arial" panose="020B0604020202020204" pitchFamily="34" charset="0"/>
        <a:buChar char="•"/>
        <a:tabLst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92175" indent="-357188" algn="l" defTabSz="864017" rtl="0" eaLnBrk="1" latinLnBrk="0" hangingPunct="1">
        <a:lnSpc>
          <a:spcPct val="100000"/>
        </a:lnSpc>
        <a:spcBef>
          <a:spcPts val="472"/>
        </a:spcBef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422400" indent="-350838" algn="l" defTabSz="864017" rtl="0" eaLnBrk="1" latinLnBrk="0" hangingPunct="1">
        <a:lnSpc>
          <a:spcPct val="100000"/>
        </a:lnSpc>
        <a:spcBef>
          <a:spcPts val="472"/>
        </a:spcBef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892175" indent="-219075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944037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76046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808054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24006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672070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1pPr>
      <a:lvl2pPr marL="43200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64017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3pPr>
      <a:lvl4pPr marL="1296025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728033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160041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59205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02405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456066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CA4B62-5291-CD4A-BD27-F49CBED842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sz="7200" dirty="0">
                <a:ea typeface="+mj-lt"/>
                <a:cs typeface="+mj-lt"/>
              </a:rPr>
              <a:t>Modul 293</a:t>
            </a:r>
            <a:endParaRPr lang="de-CH" sz="72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27845F1-C6BC-0F46-9BDC-4B81905C68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Webauftritt erstellen und veröffentlichen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9014EEE-DE2D-154B-8F37-990DCA499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de-CH" sz="800" dirty="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31310E-72B8-7F4A-A2C9-58295DE5E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1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174594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E5236C8-AC88-5748-B8B8-8BBB71EA08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999" y="2473568"/>
            <a:ext cx="3734769" cy="3286431"/>
          </a:xfrm>
        </p:spPr>
        <p:txBody>
          <a:bodyPr/>
          <a:lstStyle/>
          <a:p>
            <a:r>
              <a:rPr lang="de-CH" dirty="0"/>
              <a:t>«Erstellen Sie eine Webseite für ein Kochrezept nach Ihrer Wahl.»</a:t>
            </a:r>
          </a:p>
          <a:p>
            <a:endParaRPr lang="de-CH" dirty="0"/>
          </a:p>
          <a:p>
            <a:r>
              <a:rPr lang="de-CH" b="1" dirty="0"/>
              <a:t>Abgabe auf Teams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C27E51-C34C-2D41-A05E-2B46F0D72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19999"/>
            <a:ext cx="3240000" cy="792277"/>
          </a:xfrm>
        </p:spPr>
        <p:txBody>
          <a:bodyPr tIns="90000" bIns="90000" anchor="t"/>
          <a:lstStyle/>
          <a:p>
            <a:r>
              <a:rPr lang="de-CH" dirty="0"/>
              <a:t>Auftrag 1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3887B01-6202-1144-A716-1120B8D393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7B13A30-7C7F-D64F-8A6F-4707DC527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10</a:t>
            </a:fld>
            <a:endParaRPr lang="de-CH" sz="80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B9A5BFE-4874-B34B-8A2A-82D1EB42D68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416062" y="720000"/>
            <a:ext cx="5383938" cy="5040000"/>
          </a:xfrm>
        </p:spPr>
        <p:txBody>
          <a:bodyPr tIns="90000" bIns="90000"/>
          <a:lstStyle/>
          <a:p>
            <a:pPr marL="4762" indent="0">
              <a:buNone/>
            </a:pPr>
            <a:r>
              <a:rPr lang="de-CH" b="1" dirty="0"/>
              <a:t>Einfache Webseite für Kochrezept</a:t>
            </a:r>
          </a:p>
          <a:p>
            <a:pPr marL="4762" indent="0">
              <a:buNone/>
            </a:pPr>
            <a:endParaRPr lang="de-CH" sz="2400" dirty="0"/>
          </a:p>
          <a:p>
            <a:r>
              <a:rPr lang="de-CH" sz="2400" dirty="0"/>
              <a:t>Lerninhalte lesen</a:t>
            </a:r>
          </a:p>
          <a:p>
            <a:r>
              <a:rPr lang="de-CH" sz="2400" dirty="0"/>
              <a:t>Beispiele ausprobieren</a:t>
            </a:r>
          </a:p>
          <a:p>
            <a:r>
              <a:rPr lang="de-CH" sz="2400" dirty="0"/>
              <a:t>Im Tandem austauschen</a:t>
            </a:r>
          </a:p>
          <a:p>
            <a:r>
              <a:rPr lang="de-CH" sz="2400" dirty="0"/>
              <a:t>Auftrag erarbeiten</a:t>
            </a:r>
          </a:p>
          <a:p>
            <a:r>
              <a:rPr lang="de-CH" sz="2400" b="1" dirty="0"/>
              <a:t>Quiz Level 1</a:t>
            </a:r>
          </a:p>
        </p:txBody>
      </p:sp>
    </p:spTree>
    <p:extLst>
      <p:ext uri="{BB962C8B-B14F-4D97-AF65-F5344CB8AC3E}">
        <p14:creationId xmlns:p14="http://schemas.microsoft.com/office/powerpoint/2010/main" val="1515793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CA4B62-5291-CD4A-BD27-F49CBED842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/>
          <a:lstStyle/>
          <a:p>
            <a:r>
              <a:rPr lang="de-CH" dirty="0">
                <a:ea typeface="+mj-lt"/>
                <a:cs typeface="+mj-lt"/>
              </a:rPr>
              <a:t>Abschluss und Rückblick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4D8D728-7801-1F45-A10E-50AADF701B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Was nehmen Sie mit?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9014EEE-DE2D-154B-8F37-990DCA499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31310E-72B8-7F4A-A2C9-58295DE5E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11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673294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11F05C-90F4-426E-AD2D-5195EAAA3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de-DE">
                <a:cs typeface="Calibri"/>
              </a:rPr>
              <a:t>Agenda</a:t>
            </a:r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01CFEBE-AECE-4B30-A971-AB3B0C21E7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AE1B903-3F58-4221-A967-E3BB726FB5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2</a:t>
            </a:fld>
            <a:endParaRPr lang="de-CH" sz="8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27B2C5-8BA6-42DE-BDE8-0FBB326B79A9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4445" lvl="0" indent="0">
              <a:buNone/>
            </a:pPr>
            <a:r>
              <a:rPr lang="de-DE" b="1" dirty="0">
                <a:latin typeface="+mj-lt"/>
              </a:rPr>
              <a:t>Tag 2</a:t>
            </a:r>
            <a:endParaRPr lang="de-DE" dirty="0"/>
          </a:p>
          <a:p>
            <a:pPr lvl="0" indent="-350520"/>
            <a:endParaRPr lang="de-DE" sz="2400" dirty="0"/>
          </a:p>
          <a:p>
            <a:pPr lvl="0" indent="-350520"/>
            <a:r>
              <a:rPr lang="de-DE" sz="2400" dirty="0"/>
              <a:t>Begrüßung und Ablauf</a:t>
            </a:r>
          </a:p>
          <a:p>
            <a:pPr lvl="0" indent="-350520">
              <a:spcBef>
                <a:spcPts val="944"/>
              </a:spcBef>
            </a:pPr>
            <a:r>
              <a:rPr lang="de-CH" sz="2400" dirty="0">
                <a:cs typeface="Calibri" panose="020F0502020204030204"/>
              </a:rPr>
              <a:t>Modulübersicht</a:t>
            </a:r>
          </a:p>
          <a:p>
            <a:pPr lvl="0" indent="-350520">
              <a:spcBef>
                <a:spcPts val="944"/>
              </a:spcBef>
            </a:pPr>
            <a:r>
              <a:rPr lang="de-CH" sz="2400" dirty="0">
                <a:cs typeface="Calibri" panose="020F0502020204030204"/>
              </a:rPr>
              <a:t>Sitemaps &amp; Wireframes</a:t>
            </a:r>
          </a:p>
          <a:p>
            <a:pPr lvl="0" indent="-350520">
              <a:spcBef>
                <a:spcPts val="944"/>
              </a:spcBef>
            </a:pPr>
            <a:r>
              <a:rPr lang="de-CH" sz="2400" dirty="0">
                <a:cs typeface="Calibri" panose="020F0502020204030204"/>
              </a:rPr>
              <a:t>Selbständige Arbeit an Aufträgen</a:t>
            </a:r>
          </a:p>
          <a:p>
            <a:pPr lvl="0" indent="-350520"/>
            <a:r>
              <a:rPr lang="de-CH" sz="2400" dirty="0"/>
              <a:t>Abschluss und Rückblick </a:t>
            </a:r>
            <a:endParaRPr lang="de-CH" sz="240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42496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C0BF46D-4FAC-8A1B-6C07-595595116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Einführung und Grundlagen</a:t>
            </a:r>
            <a:endParaRPr lang="de-CH" sz="800" dirty="0">
              <a:solidFill>
                <a:schemeClr val="tx1"/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5DDB3A7-17B6-4121-3A8B-1DEDA8CF9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3</a:t>
            </a:fld>
            <a:endParaRPr lang="de-CH" sz="80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7A78CCF-309C-9846-3F5A-53D980ADAC75}"/>
              </a:ext>
            </a:extLst>
          </p:cNvPr>
          <p:cNvSpPr/>
          <p:nvPr/>
        </p:nvSpPr>
        <p:spPr>
          <a:xfrm>
            <a:off x="0" y="5497023"/>
            <a:ext cx="11520488" cy="98315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A89F34F-856B-CC4E-F5F0-99D4AF6CC0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985" y="1492"/>
            <a:ext cx="9164029" cy="647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1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24D8D728-7801-1F45-A10E-50AADF701B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Themen, Vorgehen und Zeitplanung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9014EEE-DE2D-154B-8F37-990DCA499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31310E-72B8-7F4A-A2C9-58295DE5E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4</a:t>
            </a:fld>
            <a:endParaRPr lang="de-CH" sz="8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CA4B62-5291-CD4A-BD27-F49CBED842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/>
          <a:lstStyle/>
          <a:p>
            <a:r>
              <a:rPr lang="de-CH" dirty="0">
                <a:ea typeface="+mj-lt"/>
                <a:cs typeface="+mj-lt"/>
              </a:rPr>
              <a:t>Modulübersicht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70214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038F158A-BBE1-4948-8CE2-17E9BAA0F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335"/>
          <a:stretch/>
        </p:blipFill>
        <p:spPr>
          <a:xfrm>
            <a:off x="1440127" y="719999"/>
            <a:ext cx="8640233" cy="4320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BE0EBD0-9B5C-114A-9A87-0BC5A6A8B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0000"/>
            <a:ext cx="10080000" cy="1440000"/>
          </a:xfrm>
        </p:spPr>
        <p:txBody>
          <a:bodyPr anchor="t"/>
          <a:lstStyle/>
          <a:p>
            <a:pPr>
              <a:spcBef>
                <a:spcPts val="0"/>
              </a:spcBef>
            </a:pPr>
            <a:r>
              <a:rPr lang="de-CH" dirty="0"/>
              <a:t>Vier Phasen der</a:t>
            </a:r>
            <a:br>
              <a:rPr lang="de-CH" dirty="0"/>
            </a:br>
            <a:r>
              <a:rPr lang="de-CH" dirty="0"/>
              <a:t>Webentwicklung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E5A5E26-4935-9741-A412-C8F4404A2C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M152 Projektstart</a:t>
            </a:r>
            <a:endParaRPr lang="de-CH" sz="800" dirty="0">
              <a:solidFill>
                <a:schemeClr val="tx1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6BDC871-4678-BB4D-B621-53A302F927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5</a:t>
            </a:fld>
            <a:endParaRPr lang="de-CH" sz="800" dirty="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B0AB52B2-754C-1F41-B6CF-686579B88122}"/>
              </a:ext>
            </a:extLst>
          </p:cNvPr>
          <p:cNvSpPr txBox="1"/>
          <p:nvPr/>
        </p:nvSpPr>
        <p:spPr>
          <a:xfrm>
            <a:off x="2042556" y="3793291"/>
            <a:ext cx="1775362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CH" b="1" dirty="0"/>
              <a:t>Konzeption</a:t>
            </a:r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95AA8227-7BF8-3343-A9AE-F7F311BFE15A}"/>
              </a:ext>
            </a:extLst>
          </p:cNvPr>
          <p:cNvSpPr txBox="1"/>
          <p:nvPr/>
        </p:nvSpPr>
        <p:spPr>
          <a:xfrm>
            <a:off x="4144488" y="3793291"/>
            <a:ext cx="1727860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CH" b="1" dirty="0"/>
              <a:t>Design</a:t>
            </a:r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3F9F416C-A1CD-354A-B23C-CF7614712C5E}"/>
              </a:ext>
            </a:extLst>
          </p:cNvPr>
          <p:cNvSpPr txBox="1"/>
          <p:nvPr/>
        </p:nvSpPr>
        <p:spPr>
          <a:xfrm>
            <a:off x="6169232" y="3793291"/>
            <a:ext cx="1502230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CH" b="1" dirty="0"/>
              <a:t>Entwicklung</a:t>
            </a: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5008FB60-2C4E-AD46-B2EC-75F0D867C0DF}"/>
              </a:ext>
            </a:extLst>
          </p:cNvPr>
          <p:cNvSpPr txBox="1"/>
          <p:nvPr/>
        </p:nvSpPr>
        <p:spPr>
          <a:xfrm>
            <a:off x="7968345" y="3793291"/>
            <a:ext cx="1413161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CH" b="1" dirty="0"/>
              <a:t>Publikation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647187E-6E9C-5D53-15F8-F3ED5753663C}"/>
              </a:ext>
            </a:extLst>
          </p:cNvPr>
          <p:cNvSpPr/>
          <p:nvPr/>
        </p:nvSpPr>
        <p:spPr>
          <a:xfrm>
            <a:off x="720000" y="4532243"/>
            <a:ext cx="10080000" cy="9144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2644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CA4B62-5291-CD4A-BD27-F49CBED842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de-CH" b="0" dirty="0">
                <a:ea typeface="+mj-lt"/>
                <a:cs typeface="+mj-lt"/>
              </a:rPr>
              <a:t>Was ist eine </a:t>
            </a:r>
            <a:r>
              <a:rPr lang="de-CH" dirty="0">
                <a:ea typeface="+mj-lt"/>
                <a:cs typeface="+mj-lt"/>
              </a:rPr>
              <a:t>Sitemap</a:t>
            </a:r>
            <a:r>
              <a:rPr lang="de-CH" b="0" dirty="0">
                <a:ea typeface="+mj-lt"/>
                <a:cs typeface="+mj-lt"/>
              </a:rPr>
              <a:t>?</a:t>
            </a:r>
            <a:endParaRPr lang="de-CH" b="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8A039EC-ECAF-4737-70C5-0CED8E768E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200" dirty="0"/>
              <a:t>«Eine Sitemap ist eine </a:t>
            </a:r>
            <a:r>
              <a:rPr lang="de-CH" sz="3200" dirty="0"/>
              <a:t>vollständige hierarchisch strukturierte Darstellung aller Einzelseiten eines Internetauftritts bzw. einer Webseite</a:t>
            </a:r>
            <a:r>
              <a:rPr lang="de-DE" sz="3200" dirty="0"/>
              <a:t>.»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9014EEE-DE2D-154B-8F37-990DCA499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E31310E-72B8-7F4A-A2C9-58295DE5E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6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87353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>
            <a:extLst>
              <a:ext uri="{FF2B5EF4-FFF2-40B4-BE49-F238E27FC236}">
                <a16:creationId xmlns:a16="http://schemas.microsoft.com/office/drawing/2014/main" id="{090F13A9-F731-98B1-A4B1-30CD67CA08A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«Eine Sitemap zeigt den Umfang und Hierarchie einer Webseite.»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142B722-B869-3209-045E-F3382654C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Sitemap</a:t>
            </a:r>
            <a:br>
              <a:rPr lang="de-CH" dirty="0"/>
            </a:br>
            <a:r>
              <a:rPr lang="de-CH" dirty="0"/>
              <a:t>Beispiel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621EC4-D897-1E29-2C6F-54161F36B0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FBAFFA3-C695-A08D-568F-C1F4A3D2B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7</a:t>
            </a:fld>
            <a:endParaRPr lang="de-CH" sz="80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E3A5612-504E-D648-741E-A7190AC36E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/>
        </p:blipFill>
        <p:spPr>
          <a:xfrm>
            <a:off x="3802289" y="-1"/>
            <a:ext cx="7718199" cy="648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919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A73E09-E38F-F5E0-A33D-242A7EAE5A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0" dirty="0">
                <a:ea typeface="+mj-lt"/>
                <a:cs typeface="+mj-lt"/>
              </a:rPr>
              <a:t>Was ist ein </a:t>
            </a:r>
            <a:r>
              <a:rPr lang="de-CH" dirty="0">
                <a:ea typeface="+mj-lt"/>
                <a:cs typeface="+mj-lt"/>
              </a:rPr>
              <a:t>Wireframe</a:t>
            </a:r>
            <a:r>
              <a:rPr lang="de-CH" b="0" dirty="0">
                <a:ea typeface="+mj-lt"/>
                <a:cs typeface="+mj-lt"/>
              </a:rPr>
              <a:t>?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AFB5BF-690F-7DBD-29AA-08C845FACB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762" indent="0">
              <a:buNone/>
            </a:pPr>
            <a:r>
              <a:rPr lang="de-DE" sz="3200" dirty="0"/>
              <a:t>«Eine visuelle Anleitung, die das Grundgerüst einer Website darstellt. Der Begriff Wireframe stammt aus anderen Bereichen, die ein Skelettgerüst verwenden, um dreidimensionale Formen und Volumen darzustellen.»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D75BFDB-E1F6-6F44-C87A-828D03B04B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M322 Einführung und Grundlagen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DE58F2D-F591-90E1-92F7-A6FD92301D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8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2497781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19D73C-635C-167F-71F2-C798CE76E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on't skip the wireframing stage">
            <a:extLst>
              <a:ext uri="{FF2B5EF4-FFF2-40B4-BE49-F238E27FC236}">
                <a16:creationId xmlns:a16="http://schemas.microsoft.com/office/drawing/2014/main" id="{711D2E75-6869-13AA-CAF8-3EDCCE3B0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5206" y="369151"/>
            <a:ext cx="8350568" cy="521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71C7B19-97E7-B92B-C6FB-91CC753C3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0000" y="2520000"/>
            <a:ext cx="2358480" cy="3240000"/>
          </a:xfrm>
        </p:spPr>
        <p:txBody>
          <a:bodyPr/>
          <a:lstStyle/>
          <a:p>
            <a:r>
              <a:rPr lang="de-CH" dirty="0"/>
              <a:t>«Überspringen Sie niemals die Wireframes.»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8D32407C-38E3-FF3D-6883-18ABBEC5E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Wireframe</a:t>
            </a:r>
            <a:br>
              <a:rPr lang="de-CH" dirty="0"/>
            </a:br>
            <a:r>
              <a:rPr lang="de-CH" dirty="0"/>
              <a:t>Beispiel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43B403E-E4EC-3576-C747-ADB8D1C882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de-CH" sz="800">
                <a:solidFill>
                  <a:schemeClr val="tx1"/>
                </a:solidFill>
              </a:rPr>
              <a:t>Abteilung IT &gt; Informatik &gt; M293 Sitemap und Wireframes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ECD51AB-414B-8973-EF50-A47A60E3B3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CH" sz="800"/>
              <a:t>Folie </a:t>
            </a:r>
            <a:fld id="{A3CACEEB-EFA7-B048-8F86-AA98453FD809}" type="slidenum">
              <a:rPr lang="de-CH" sz="800" smtClean="0"/>
              <a:pPr/>
              <a:t>9</a:t>
            </a:fld>
            <a:endParaRPr lang="de-CH" sz="800"/>
          </a:p>
        </p:txBody>
      </p:sp>
    </p:spTree>
    <p:extLst>
      <p:ext uri="{BB962C8B-B14F-4D97-AF65-F5344CB8AC3E}">
        <p14:creationId xmlns:p14="http://schemas.microsoft.com/office/powerpoint/2010/main" val="674838398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F7BC96C6-CBB1-6148-891C-75C38C54970E}" vid="{1AC072E3-5149-1E4F-B0ED-054232FF25F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C44EF00F2696343A116F8048526173E" ma:contentTypeVersion="0" ma:contentTypeDescription="Ein neues Dokument erstellen." ma:contentTypeScope="" ma:versionID="20336672673c4b36074585dd7820ed2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7d5e11d0132dc5bb78ad0fb0e89938ac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008E64-571F-4404-B285-388C63FE77A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574C08-39CE-405E-97CF-7ADEEEB09B68}">
  <ds:schemaRefs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20a36d74-2da2-475f-bb82-f062e07d13d1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668391C-96F9-4C77-A73E-AA0FC2B6CCB8}"/>
</file>

<file path=docProps/app.xml><?xml version="1.0" encoding="utf-8"?>
<Properties xmlns="http://schemas.openxmlformats.org/officeDocument/2006/extended-properties" xmlns:vt="http://schemas.openxmlformats.org/officeDocument/2006/docPropsVTypes">
  <Template>Larissa</Template>
  <TotalTime>0</TotalTime>
  <Words>282</Words>
  <Application>Microsoft Macintosh PowerPoint</Application>
  <PresentationFormat>Benutzerdefiniert</PresentationFormat>
  <Paragraphs>60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Larissa</vt:lpstr>
      <vt:lpstr>Modul 293</vt:lpstr>
      <vt:lpstr>Agenda</vt:lpstr>
      <vt:lpstr>PowerPoint-Präsentation</vt:lpstr>
      <vt:lpstr>Modulübersicht</vt:lpstr>
      <vt:lpstr>Vier Phasen der Webentwicklung</vt:lpstr>
      <vt:lpstr>Was ist eine Sitemap?</vt:lpstr>
      <vt:lpstr>Sitemap Beispiel</vt:lpstr>
      <vt:lpstr>Was ist ein Wireframe?</vt:lpstr>
      <vt:lpstr>Wireframe Beispiel</vt:lpstr>
      <vt:lpstr>Auftrag 1</vt:lpstr>
      <vt:lpstr>Abschluss und Rückblick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Kickoff M133</dc:title>
  <dc:creator>Huber Florian</dc:creator>
  <cp:lastModifiedBy>Huber Florian</cp:lastModifiedBy>
  <cp:revision>8</cp:revision>
  <cp:lastPrinted>2021-08-23T06:39:38Z</cp:lastPrinted>
  <dcterms:created xsi:type="dcterms:W3CDTF">2021-08-18T07:37:54Z</dcterms:created>
  <dcterms:modified xsi:type="dcterms:W3CDTF">2025-02-17T21:55:19Z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0x010100FC44EF00F2696343A116F8048526173E</vt:lpwstr>
  </property>
  <property fmtid="{D5CDD505-2E9C-101B-9397-08002B2CF9AE}" pid="3" name="MediaServiceImageTags">
    <vt:lpwstr/>
  </property>
</Properties>
</file>

<file path=docProps/thumbnail.jpeg>
</file>